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1263" cy="5040313"/>
  <p:notesSz cx="6858000" cy="9144000"/>
  <p:defaultTextStyle>
    <a:defPPr>
      <a:defRPr lang="es-CO"/>
    </a:defPPr>
    <a:lvl1pPr marL="0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9887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9779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9666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9558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99448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59335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19223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79110" algn="l" defTabSz="71977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590" autoAdjust="0"/>
  </p:normalViewPr>
  <p:slideViewPr>
    <p:cSldViewPr>
      <p:cViewPr varScale="1">
        <p:scale>
          <a:sx n="97" d="100"/>
          <a:sy n="97" d="100"/>
        </p:scale>
        <p:origin x="-1074" y="-90"/>
      </p:cViewPr>
      <p:guideLst>
        <p:guide orient="horz" pos="1589"/>
        <p:guide pos="2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0B9A0-BA0A-4A9E-A6BF-FDD319F23A4A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34700-1F6B-49D5-9EE5-90EEF4A6225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168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59887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19779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79666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39558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99448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59335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19223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879110" algn="l" defTabSz="71977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67099" y="1565766"/>
            <a:ext cx="6427074" cy="10804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34191" y="2856179"/>
            <a:ext cx="5292885" cy="1288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9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9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9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9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9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19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79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108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615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942831" y="58340"/>
            <a:ext cx="602539" cy="124141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33904" y="58340"/>
            <a:ext cx="1682907" cy="124141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67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447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292" y="3238875"/>
            <a:ext cx="6427074" cy="1001062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97292" y="2136301"/>
            <a:ext cx="6427074" cy="1102568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598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977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796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43955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994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1593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5192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8791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50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33898" y="339526"/>
            <a:ext cx="1142065" cy="960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401989" y="339526"/>
            <a:ext cx="1143379" cy="960225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46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8" y="201851"/>
            <a:ext cx="6805136" cy="840053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2" y="1128243"/>
            <a:ext cx="3340872" cy="4701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887" indent="0">
              <a:buNone/>
              <a:defRPr sz="1700" b="1"/>
            </a:lvl2pPr>
            <a:lvl3pPr marL="719779" indent="0">
              <a:buNone/>
              <a:defRPr sz="1400" b="1"/>
            </a:lvl3pPr>
            <a:lvl4pPr marL="1079666" indent="0">
              <a:buNone/>
              <a:defRPr sz="1200" b="1"/>
            </a:lvl4pPr>
            <a:lvl5pPr marL="1439558" indent="0">
              <a:buNone/>
              <a:defRPr sz="1200" b="1"/>
            </a:lvl5pPr>
            <a:lvl6pPr marL="1799448" indent="0">
              <a:buNone/>
              <a:defRPr sz="1200" b="1"/>
            </a:lvl6pPr>
            <a:lvl7pPr marL="2159335" indent="0">
              <a:buNone/>
              <a:defRPr sz="1200" b="1"/>
            </a:lvl7pPr>
            <a:lvl8pPr marL="2519223" indent="0">
              <a:buNone/>
              <a:defRPr sz="1200" b="1"/>
            </a:lvl8pPr>
            <a:lvl9pPr marL="287911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062" y="1598434"/>
            <a:ext cx="3340872" cy="290401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841017" y="1128243"/>
            <a:ext cx="3342184" cy="47019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9887" indent="0">
              <a:buNone/>
              <a:defRPr sz="1700" b="1"/>
            </a:lvl2pPr>
            <a:lvl3pPr marL="719779" indent="0">
              <a:buNone/>
              <a:defRPr sz="1400" b="1"/>
            </a:lvl3pPr>
            <a:lvl4pPr marL="1079666" indent="0">
              <a:buNone/>
              <a:defRPr sz="1200" b="1"/>
            </a:lvl4pPr>
            <a:lvl5pPr marL="1439558" indent="0">
              <a:buNone/>
              <a:defRPr sz="1200" b="1"/>
            </a:lvl5pPr>
            <a:lvl6pPr marL="1799448" indent="0">
              <a:buNone/>
              <a:defRPr sz="1200" b="1"/>
            </a:lvl6pPr>
            <a:lvl7pPr marL="2159335" indent="0">
              <a:buNone/>
              <a:defRPr sz="1200" b="1"/>
            </a:lvl7pPr>
            <a:lvl8pPr marL="2519223" indent="0">
              <a:buNone/>
              <a:defRPr sz="1200" b="1"/>
            </a:lvl8pPr>
            <a:lvl9pPr marL="287911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841017" y="1598434"/>
            <a:ext cx="3342184" cy="2904014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90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27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803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8068" y="200679"/>
            <a:ext cx="2487604" cy="85405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56246" y="200683"/>
            <a:ext cx="4226956" cy="430176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78068" y="1054739"/>
            <a:ext cx="2487604" cy="3447713"/>
          </a:xfrm>
        </p:spPr>
        <p:txBody>
          <a:bodyPr/>
          <a:lstStyle>
            <a:lvl1pPr marL="0" indent="0">
              <a:buNone/>
              <a:defRPr sz="1200"/>
            </a:lvl1pPr>
            <a:lvl2pPr marL="359887" indent="0">
              <a:buNone/>
              <a:defRPr sz="1000"/>
            </a:lvl2pPr>
            <a:lvl3pPr marL="719779" indent="0">
              <a:buNone/>
              <a:defRPr sz="700"/>
            </a:lvl3pPr>
            <a:lvl4pPr marL="1079666" indent="0">
              <a:buNone/>
              <a:defRPr sz="700"/>
            </a:lvl4pPr>
            <a:lvl5pPr marL="1439558" indent="0">
              <a:buNone/>
              <a:defRPr sz="700"/>
            </a:lvl5pPr>
            <a:lvl6pPr marL="1799448" indent="0">
              <a:buNone/>
              <a:defRPr sz="700"/>
            </a:lvl6pPr>
            <a:lvl7pPr marL="2159335" indent="0">
              <a:buNone/>
              <a:defRPr sz="700"/>
            </a:lvl7pPr>
            <a:lvl8pPr marL="2519223" indent="0">
              <a:buNone/>
              <a:defRPr sz="700"/>
            </a:lvl8pPr>
            <a:lvl9pPr marL="287911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04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82064" y="3528220"/>
            <a:ext cx="4536758" cy="41652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82064" y="450361"/>
            <a:ext cx="4536758" cy="3024188"/>
          </a:xfrm>
        </p:spPr>
        <p:txBody>
          <a:bodyPr/>
          <a:lstStyle>
            <a:lvl1pPr marL="0" indent="0">
              <a:buNone/>
              <a:defRPr sz="2400"/>
            </a:lvl1pPr>
            <a:lvl2pPr marL="359887" indent="0">
              <a:buNone/>
              <a:defRPr sz="2200"/>
            </a:lvl2pPr>
            <a:lvl3pPr marL="719779" indent="0">
              <a:buNone/>
              <a:defRPr sz="1900"/>
            </a:lvl3pPr>
            <a:lvl4pPr marL="1079666" indent="0">
              <a:buNone/>
              <a:defRPr sz="1700"/>
            </a:lvl4pPr>
            <a:lvl5pPr marL="1439558" indent="0">
              <a:buNone/>
              <a:defRPr sz="1700"/>
            </a:lvl5pPr>
            <a:lvl6pPr marL="1799448" indent="0">
              <a:buNone/>
              <a:defRPr sz="1700"/>
            </a:lvl6pPr>
            <a:lvl7pPr marL="2159335" indent="0">
              <a:buNone/>
              <a:defRPr sz="1700"/>
            </a:lvl7pPr>
            <a:lvl8pPr marL="2519223" indent="0">
              <a:buNone/>
              <a:defRPr sz="1700"/>
            </a:lvl8pPr>
            <a:lvl9pPr marL="2879110" indent="0">
              <a:buNone/>
              <a:defRPr sz="17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82064" y="3944751"/>
            <a:ext cx="4536758" cy="591535"/>
          </a:xfrm>
        </p:spPr>
        <p:txBody>
          <a:bodyPr/>
          <a:lstStyle>
            <a:lvl1pPr marL="0" indent="0">
              <a:buNone/>
              <a:defRPr sz="1200"/>
            </a:lvl1pPr>
            <a:lvl2pPr marL="359887" indent="0">
              <a:buNone/>
              <a:defRPr sz="1000"/>
            </a:lvl2pPr>
            <a:lvl3pPr marL="719779" indent="0">
              <a:buNone/>
              <a:defRPr sz="700"/>
            </a:lvl3pPr>
            <a:lvl4pPr marL="1079666" indent="0">
              <a:buNone/>
              <a:defRPr sz="700"/>
            </a:lvl4pPr>
            <a:lvl5pPr marL="1439558" indent="0">
              <a:buNone/>
              <a:defRPr sz="700"/>
            </a:lvl5pPr>
            <a:lvl6pPr marL="1799448" indent="0">
              <a:buNone/>
              <a:defRPr sz="700"/>
            </a:lvl6pPr>
            <a:lvl7pPr marL="2159335" indent="0">
              <a:buNone/>
              <a:defRPr sz="700"/>
            </a:lvl7pPr>
            <a:lvl8pPr marL="2519223" indent="0">
              <a:buNone/>
              <a:defRPr sz="700"/>
            </a:lvl8pPr>
            <a:lvl9pPr marL="2879110" indent="0">
              <a:buNone/>
              <a:defRPr sz="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65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78068" y="201851"/>
            <a:ext cx="6805136" cy="840053"/>
          </a:xfrm>
          <a:prstGeom prst="rect">
            <a:avLst/>
          </a:prstGeom>
        </p:spPr>
        <p:txBody>
          <a:bodyPr vert="horz" lIns="71979" tIns="35988" rIns="71979" bIns="3598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78068" y="1176080"/>
            <a:ext cx="6805136" cy="3326373"/>
          </a:xfrm>
          <a:prstGeom prst="rect">
            <a:avLst/>
          </a:prstGeom>
        </p:spPr>
        <p:txBody>
          <a:bodyPr vert="horz" lIns="71979" tIns="35988" rIns="71979" bIns="3598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78063" y="4671623"/>
            <a:ext cx="1764296" cy="268350"/>
          </a:xfrm>
          <a:prstGeom prst="rect">
            <a:avLst/>
          </a:prstGeom>
        </p:spPr>
        <p:txBody>
          <a:bodyPr vert="horz" lIns="71979" tIns="35988" rIns="71979" bIns="35988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05622-BCCC-498E-BCC4-AD6C34092DDE}" type="datetimeFigureOut">
              <a:rPr lang="es-CO" smtClean="0"/>
              <a:t>24/01/2015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583432" y="4671623"/>
            <a:ext cx="2394400" cy="268350"/>
          </a:xfrm>
          <a:prstGeom prst="rect">
            <a:avLst/>
          </a:prstGeom>
        </p:spPr>
        <p:txBody>
          <a:bodyPr vert="horz" lIns="71979" tIns="35988" rIns="71979" bIns="35988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418906" y="4671623"/>
            <a:ext cx="1764296" cy="268350"/>
          </a:xfrm>
          <a:prstGeom prst="rect">
            <a:avLst/>
          </a:prstGeom>
        </p:spPr>
        <p:txBody>
          <a:bodyPr vert="horz" lIns="71979" tIns="35988" rIns="71979" bIns="35988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B4D7A-CAEA-4DDE-BAD5-981EDA52316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324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9779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17" indent="-269917" algn="l" defTabSz="71977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84821" indent="-224929" algn="l" defTabSz="719779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9724" indent="-179945" algn="l" defTabSz="719779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611" indent="-179945" algn="l" defTabSz="719779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498" indent="-179945" algn="l" defTabSz="719779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979391" indent="-179945" algn="l" defTabSz="71977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339278" indent="-179945" algn="l" defTabSz="71977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699167" indent="-179945" algn="l" defTabSz="71977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059062" indent="-179945" algn="l" defTabSz="719779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9887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9779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666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9558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9448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9335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223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79110" algn="l" defTabSz="71977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87835" y="499404"/>
            <a:ext cx="3024759" cy="1080401"/>
          </a:xfrm>
          <a:prstGeom prst="rect">
            <a:avLst/>
          </a:prstGeom>
        </p:spPr>
        <p:txBody>
          <a:bodyPr vert="horz" lIns="71979" tIns="35988" rIns="71979" bIns="35988" rtlCol="0" anchor="ctr">
            <a:normAutofit/>
          </a:bodyPr>
          <a:lstStyle>
            <a:lvl1pPr algn="ctr" defTabSz="298186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84760" y="531187"/>
            <a:ext cx="3024759" cy="1080401"/>
          </a:xfrm>
          <a:prstGeom prst="rect">
            <a:avLst/>
          </a:prstGeom>
        </p:spPr>
        <p:txBody>
          <a:bodyPr vert="horz" lIns="71979" tIns="35988" rIns="71979" bIns="35988" rtlCol="0" anchor="ctr">
            <a:normAutofit/>
          </a:bodyPr>
          <a:lstStyle>
            <a:lvl1pPr algn="ctr" defTabSz="298186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dirty="0"/>
          </a:p>
        </p:txBody>
      </p:sp>
      <p:sp>
        <p:nvSpPr>
          <p:cNvPr id="16" name="15 Rectángulo"/>
          <p:cNvSpPr/>
          <p:nvPr/>
        </p:nvSpPr>
        <p:spPr>
          <a:xfrm>
            <a:off x="252239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/>
              <a:t>5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172814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/>
              <a:t>1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2724045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33507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87835" y="499404"/>
            <a:ext cx="3024759" cy="1080401"/>
          </a:xfrm>
          <a:prstGeom prst="rect">
            <a:avLst/>
          </a:prstGeom>
        </p:spPr>
        <p:txBody>
          <a:bodyPr vert="horz" lIns="71979" tIns="35988" rIns="71979" bIns="35988" rtlCol="0" anchor="ctr">
            <a:normAutofit/>
          </a:bodyPr>
          <a:lstStyle>
            <a:lvl1pPr algn="ctr" defTabSz="298186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84760" y="531187"/>
            <a:ext cx="3024759" cy="1080401"/>
          </a:xfrm>
          <a:prstGeom prst="rect">
            <a:avLst/>
          </a:prstGeom>
        </p:spPr>
        <p:txBody>
          <a:bodyPr vert="horz" lIns="71979" tIns="35988" rIns="71979" bIns="35988" rtlCol="0" anchor="ctr">
            <a:normAutofit/>
          </a:bodyPr>
          <a:lstStyle>
            <a:lvl1pPr algn="ctr" defTabSz="298186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CO" dirty="0"/>
          </a:p>
        </p:txBody>
      </p:sp>
      <p:sp>
        <p:nvSpPr>
          <p:cNvPr id="16" name="15 Rectángulo"/>
          <p:cNvSpPr/>
          <p:nvPr/>
        </p:nvSpPr>
        <p:spPr>
          <a:xfrm>
            <a:off x="252239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 smtClean="0"/>
              <a:t> 2</a:t>
            </a:r>
            <a:endParaRPr lang="es-CO" sz="1800" dirty="0"/>
          </a:p>
        </p:txBody>
      </p:sp>
      <p:sp>
        <p:nvSpPr>
          <p:cNvPr id="17" name="16 Rectángulo"/>
          <p:cNvSpPr/>
          <p:nvPr/>
        </p:nvSpPr>
        <p:spPr>
          <a:xfrm>
            <a:off x="5172814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/>
              <a:t>4</a:t>
            </a:r>
            <a:endParaRPr lang="es-CO" sz="1800" dirty="0" smtClean="0"/>
          </a:p>
        </p:txBody>
      </p:sp>
      <p:sp>
        <p:nvSpPr>
          <p:cNvPr id="18" name="17 Rectángulo"/>
          <p:cNvSpPr/>
          <p:nvPr/>
        </p:nvSpPr>
        <p:spPr>
          <a:xfrm>
            <a:off x="2724045" y="371962"/>
            <a:ext cx="2136705" cy="432048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800" dirty="0" smtClean="0"/>
              <a:t>PAG</a:t>
            </a:r>
          </a:p>
          <a:p>
            <a:pPr algn="ctr"/>
            <a:r>
              <a:rPr lang="es-CO" sz="1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07116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Personalizado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2015-01-24T14:07:53Z</dcterms:created>
  <dcterms:modified xsi:type="dcterms:W3CDTF">2015-01-24T14:23:11Z</dcterms:modified>
</cp:coreProperties>
</file>